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5" r:id="rId2"/>
    <p:sldId id="256" r:id="rId3"/>
    <p:sldId id="262" r:id="rId4"/>
    <p:sldId id="263" r:id="rId5"/>
    <p:sldId id="265" r:id="rId6"/>
    <p:sldId id="274" r:id="rId7"/>
    <p:sldId id="264" r:id="rId8"/>
    <p:sldId id="266" r:id="rId9"/>
    <p:sldId id="258" r:id="rId10"/>
    <p:sldId id="260" r:id="rId11"/>
    <p:sldId id="279" r:id="rId12"/>
    <p:sldId id="280" r:id="rId13"/>
    <p:sldId id="28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545" autoAdjust="0"/>
  </p:normalViewPr>
  <p:slideViewPr>
    <p:cSldViewPr snapToGrid="0">
      <p:cViewPr varScale="1">
        <p:scale>
          <a:sx n="65" d="100"/>
          <a:sy n="65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8F976D7-E5B0-4CFB-A4B8-4F256DAD1AD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246D084-DEE1-4D71-BF4E-D280CF3FDEF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83481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76D7-E5B0-4CFB-A4B8-4F256DAD1AD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6D084-DEE1-4D71-BF4E-D280CF3FD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41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76D7-E5B0-4CFB-A4B8-4F256DAD1AD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6D084-DEE1-4D71-BF4E-D280CF3FD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486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76D7-E5B0-4CFB-A4B8-4F256DAD1AD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6D084-DEE1-4D71-BF4E-D280CF3FD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84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8F976D7-E5B0-4CFB-A4B8-4F256DAD1AD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246D084-DEE1-4D71-BF4E-D280CF3FDEFA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401987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76D7-E5B0-4CFB-A4B8-4F256DAD1AD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6D084-DEE1-4D71-BF4E-D280CF3FD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964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76D7-E5B0-4CFB-A4B8-4F256DAD1AD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6D084-DEE1-4D71-BF4E-D280CF3FD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139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76D7-E5B0-4CFB-A4B8-4F256DAD1AD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6D084-DEE1-4D71-BF4E-D280CF3FD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825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76D7-E5B0-4CFB-A4B8-4F256DAD1AD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6D084-DEE1-4D71-BF4E-D280CF3FD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301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F8F976D7-E5B0-4CFB-A4B8-4F256DAD1AD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246D084-DEE1-4D71-BF4E-D280CF3FDEF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69536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F8F976D7-E5B0-4CFB-A4B8-4F256DAD1AD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246D084-DEE1-4D71-BF4E-D280CF3FD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22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8F976D7-E5B0-4CFB-A4B8-4F256DAD1AD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246D084-DEE1-4D71-BF4E-D280CF3FDEF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2868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867" y="153475"/>
            <a:ext cx="7621844" cy="57163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232" y="5560141"/>
            <a:ext cx="12029768" cy="1489587"/>
          </a:xfrm>
        </p:spPr>
        <p:txBody>
          <a:bodyPr/>
          <a:lstStyle/>
          <a:p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СРЕДСТВА ПЕРЕДВИЖЕНИЯ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484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327" y="0"/>
            <a:ext cx="4794634" cy="67087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347" y="999934"/>
            <a:ext cx="6686676" cy="470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85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311" y="382385"/>
            <a:ext cx="11746886" cy="58734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399" y="2685223"/>
            <a:ext cx="10181202" cy="14875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51678" y="463345"/>
            <a:ext cx="94261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6600">
                  <a:solidFill>
                    <a:srgbClr val="656A5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56A59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ОБЛАС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7846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1616" y="159058"/>
            <a:ext cx="9685210" cy="643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87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678" y="132735"/>
            <a:ext cx="10556112" cy="672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52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06" y="0"/>
            <a:ext cx="104065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93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9382" y="162233"/>
            <a:ext cx="8703483" cy="65276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382" y="382385"/>
            <a:ext cx="9750618" cy="1492132"/>
          </a:xfrm>
        </p:spPr>
        <p:txBody>
          <a:bodyPr>
            <a:normAutofit/>
          </a:bodyPr>
          <a:lstStyle/>
          <a:p>
            <a:r>
              <a:rPr lang="ru-RU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НАРТЫ</a:t>
            </a:r>
            <a:endParaRPr lang="ru-RU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204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22" y="107719"/>
            <a:ext cx="9859949" cy="6573299"/>
          </a:xfrm>
        </p:spPr>
      </p:pic>
    </p:spTree>
    <p:extLst>
      <p:ext uri="{BB962C8B-B14F-4D97-AF65-F5344CB8AC3E}">
        <p14:creationId xmlns:p14="http://schemas.microsoft.com/office/powerpoint/2010/main" val="1973555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011" y="166687"/>
            <a:ext cx="9839978" cy="6559985"/>
          </a:xfrm>
        </p:spPr>
      </p:pic>
    </p:spTree>
    <p:extLst>
      <p:ext uri="{BB962C8B-B14F-4D97-AF65-F5344CB8AC3E}">
        <p14:creationId xmlns:p14="http://schemas.microsoft.com/office/powerpoint/2010/main" val="1769809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6240" y="133683"/>
            <a:ext cx="9859519" cy="654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99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40" y="135833"/>
            <a:ext cx="8766244" cy="6574683"/>
          </a:xfrm>
        </p:spPr>
      </p:pic>
    </p:spTree>
    <p:extLst>
      <p:ext uri="{BB962C8B-B14F-4D97-AF65-F5344CB8AC3E}">
        <p14:creationId xmlns:p14="http://schemas.microsoft.com/office/powerpoint/2010/main" val="950850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54" y="237996"/>
            <a:ext cx="10214446" cy="6384029"/>
          </a:xfrm>
        </p:spPr>
      </p:pic>
    </p:spTree>
    <p:extLst>
      <p:ext uri="{BB962C8B-B14F-4D97-AF65-F5344CB8AC3E}">
        <p14:creationId xmlns:p14="http://schemas.microsoft.com/office/powerpoint/2010/main" val="2449001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16" y="208498"/>
            <a:ext cx="4771016" cy="664949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202" y="208497"/>
            <a:ext cx="4338798" cy="664949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489408" y="240013"/>
            <a:ext cx="110022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6600">
                  <a:solidFill>
                    <a:srgbClr val="656A5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56A59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ЛЫЖИ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7594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5</Words>
  <Application>Microsoft Office PowerPoint</Application>
  <PresentationFormat>Широкоэкранный</PresentationFormat>
  <Paragraphs>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Cambria</vt:lpstr>
      <vt:lpstr>Corbel</vt:lpstr>
      <vt:lpstr>Gill Sans MT</vt:lpstr>
      <vt:lpstr>Impact</vt:lpstr>
      <vt:lpstr>Badge</vt:lpstr>
      <vt:lpstr>СРЕДСТВА ПЕРЕДВИЖЕНИЯ</vt:lpstr>
      <vt:lpstr>Презентация PowerPoint</vt:lpstr>
      <vt:lpstr>НАРТЫ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11</cp:revision>
  <dcterms:created xsi:type="dcterms:W3CDTF">2020-02-13T16:30:03Z</dcterms:created>
  <dcterms:modified xsi:type="dcterms:W3CDTF">2020-04-22T14:56:51Z</dcterms:modified>
</cp:coreProperties>
</file>